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6" r:id="rId18"/>
    <p:sldId id="280" r:id="rId19"/>
    <p:sldId id="277" r:id="rId20"/>
    <p:sldId id="278" r:id="rId21"/>
    <p:sldId id="279" r:id="rId22"/>
    <p:sldId id="281" r:id="rId23"/>
    <p:sldId id="284" r:id="rId24"/>
    <p:sldId id="282" r:id="rId25"/>
    <p:sldId id="285" r:id="rId26"/>
    <p:sldId id="286" r:id="rId27"/>
    <p:sldId id="270" r:id="rId28"/>
    <p:sldId id="271" r:id="rId29"/>
    <p:sldId id="272" r:id="rId30"/>
    <p:sldId id="273" r:id="rId31"/>
  </p:sldIdLst>
  <p:sldSz cx="18288000" cy="10287000"/>
  <p:notesSz cx="6858000" cy="9144000"/>
  <p:embeddedFontLst>
    <p:embeddedFont>
      <p:font typeface="Pretendard Bold" panose="020B0600000101010101" charset="-127"/>
      <p:bold r:id="rId32"/>
    </p:embeddedFont>
    <p:embeddedFont>
      <p:font typeface="Pretendard Regular" panose="020B0600000101010101" charset="-127"/>
      <p:regular r:id="rId33"/>
    </p:embeddedFont>
    <p:embeddedFont>
      <p:font typeface="G마켓 산스 TTF Bold" panose="02000000000000000000" pitchFamily="2" charset="-127"/>
      <p:bold r:id="rId34"/>
    </p:embeddedFont>
    <p:embeddedFont>
      <p:font typeface="Noto Sans KR" panose="020B0200000000000000" pitchFamily="50" charset="-127"/>
      <p:regular r:id="rId35"/>
      <p:bold r:id="rId36"/>
    </p:embeddedFont>
    <p:embeddedFont>
      <p:font typeface="Oswald SemiBold" panose="00000700000000000000" pitchFamily="2" charset="0"/>
      <p:bold r:id="rId37"/>
    </p:embeddedFont>
    <p:embeddedFont>
      <p:font typeface="Pretendard ExtraBold" panose="02000903000000020004" pitchFamily="50" charset="-127"/>
      <p:bold r:id="rId38"/>
    </p:embeddedFont>
    <p:embeddedFont>
      <p:font typeface="Pretendard Light" panose="02000403000000020004" pitchFamily="50" charset="-127"/>
      <p:regular r:id="rId39"/>
    </p:embeddedFont>
    <p:embeddedFont>
      <p:font typeface="Pretendard SemiBold" panose="02000703000000020004" pitchFamily="50" charset="-127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60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4100" y="84582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2025.08.13 ~ 2025.08.28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1400" y="4432300"/>
            <a:ext cx="10477500" cy="1320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3000"/>
              </a:lnSpc>
            </a:pP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0" i="0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0" i="0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4100" y="3670300"/>
            <a:ext cx="10185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0" i="0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0" i="0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4100" y="8991600"/>
            <a:ext cx="10160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0" i="0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65300"/>
            <a:ext cx="6235700" cy="6642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19500" y="8597900"/>
            <a:ext cx="2298700" cy="368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100" b="1" i="0" u="none" strike="noStrike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1" i="0" u="none" strike="noStrike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1" i="0" u="none" strike="noStrike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4254E4EC-162B-5CCE-719A-4B947B8923C2}"/>
              </a:ext>
            </a:extLst>
          </p:cNvPr>
          <p:cNvSpPr txBox="1">
            <a:spLocks/>
          </p:cNvSpPr>
          <p:nvPr/>
        </p:nvSpPr>
        <p:spPr>
          <a:xfrm>
            <a:off x="2319679" y="1254293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8" name="내용 개체 틀 4">
            <a:extLst>
              <a:ext uri="{FF2B5EF4-FFF2-40B4-BE49-F238E27FC236}">
                <a16:creationId xmlns:a16="http://schemas.microsoft.com/office/drawing/2014/main" id="{6B8E4E15-24A3-CDA3-A968-BE484040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57" y="2186250"/>
            <a:ext cx="14400000" cy="6862500"/>
          </a:xfrm>
          <a:prstGeom prst="rect">
            <a:avLst/>
          </a:prstGeom>
        </p:spPr>
      </p:pic>
      <p:sp>
        <p:nvSpPr>
          <p:cNvPr id="29" name="왼쪽 중괄호 28">
            <a:extLst>
              <a:ext uri="{FF2B5EF4-FFF2-40B4-BE49-F238E27FC236}">
                <a16:creationId xmlns:a16="http://schemas.microsoft.com/office/drawing/2014/main" id="{0138F69D-C510-5E5A-F760-5AA6BC62EEC0}"/>
              </a:ext>
            </a:extLst>
          </p:cNvPr>
          <p:cNvSpPr/>
          <p:nvPr/>
        </p:nvSpPr>
        <p:spPr>
          <a:xfrm>
            <a:off x="1190470" y="4322481"/>
            <a:ext cx="1160588" cy="455481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B12A923-CB53-2C10-DFC3-1D172E8726AA}"/>
              </a:ext>
            </a:extLst>
          </p:cNvPr>
          <p:cNvSpPr/>
          <p:nvPr/>
        </p:nvSpPr>
        <p:spPr>
          <a:xfrm>
            <a:off x="2466463" y="8100750"/>
            <a:ext cx="3349037" cy="10254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주정차를 하지 않은 화면에서는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리스트가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모두 보이도록 설정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DB0B0F4A-E1B4-953D-580A-853AB7C53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123" y="2591451"/>
            <a:ext cx="3198907" cy="960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화살표: 아래로 구부러짐 31">
            <a:extLst>
              <a:ext uri="{FF2B5EF4-FFF2-40B4-BE49-F238E27FC236}">
                <a16:creationId xmlns:a16="http://schemas.microsoft.com/office/drawing/2014/main" id="{E421BCEA-E2D9-85E7-F02C-391A8BB6EB57}"/>
              </a:ext>
            </a:extLst>
          </p:cNvPr>
          <p:cNvSpPr/>
          <p:nvPr/>
        </p:nvSpPr>
        <p:spPr>
          <a:xfrm>
            <a:off x="5006287" y="2118690"/>
            <a:ext cx="2571192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78D89A-A205-EA76-ABA4-A709A9D60994}"/>
              </a:ext>
            </a:extLst>
          </p:cNvPr>
          <p:cNvSpPr/>
          <p:nvPr/>
        </p:nvSpPr>
        <p:spPr>
          <a:xfrm>
            <a:off x="5815500" y="2095500"/>
            <a:ext cx="1761980" cy="545190"/>
          </a:xfrm>
          <a:prstGeom prst="curvedDownArrow">
            <a:avLst>
              <a:gd name="adj1" fmla="val 25000"/>
              <a:gd name="adj2" fmla="val 59456"/>
              <a:gd name="adj3" fmla="val 4042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510B5FD-C94F-36D5-574E-36F7AFB0547E}"/>
              </a:ext>
            </a:extLst>
          </p:cNvPr>
          <p:cNvSpPr/>
          <p:nvPr/>
        </p:nvSpPr>
        <p:spPr>
          <a:xfrm>
            <a:off x="7211970" y="1485900"/>
            <a:ext cx="2694030" cy="7367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비회원시 기능 제한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얼럿창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FE64-B190-54B4-E325-5FE3A9DE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F1AF3BF-19AF-DAF1-84E1-A15C23F8B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7242D23-A901-3305-4DD6-1B0486F90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5E4E6DB-EACE-E6B2-513A-4DB06D19B1A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로그인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회원가입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EB95C272-4315-1DC1-B07A-3460840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59188"/>
            <a:ext cx="14400000" cy="6862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ADB39-B13A-495C-9EBA-FA56D06903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9866" y="2935619"/>
            <a:ext cx="2968267" cy="4266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7AAAF6E-DBF1-6FBA-3804-8FEE81E7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547" y="2935619"/>
            <a:ext cx="4261883" cy="272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6F017-9307-57AB-91A8-B55995EB4531}"/>
              </a:ext>
            </a:extLst>
          </p:cNvPr>
          <p:cNvSpPr/>
          <p:nvPr/>
        </p:nvSpPr>
        <p:spPr>
          <a:xfrm>
            <a:off x="13868400" y="1515408"/>
            <a:ext cx="2895600" cy="6167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로그인과 회원가입 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모달창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72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FF71A-F3DD-9876-382F-8AF2D0962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8F752-AEEF-D8E9-DCFC-FC9AABF0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F1A0A58-ADE6-909A-8CB6-F2D70A40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37BE548-4552-5E3F-7140-D9E9081535A3}"/>
              </a:ext>
            </a:extLst>
          </p:cNvPr>
          <p:cNvSpPr txBox="1"/>
          <p:nvPr/>
        </p:nvSpPr>
        <p:spPr>
          <a:xfrm>
            <a:off x="812800" y="571500"/>
            <a:ext cx="7264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아이디 찾기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비밀번호 재설정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2AD745ED-22D1-CE32-5498-50D06499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05" y="9144116"/>
            <a:ext cx="4558300" cy="7744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DC5385-2ED2-7451-2495-B012F0D5C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64" y="2451597"/>
            <a:ext cx="4680000" cy="29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1F76B6-2AAD-3CD8-9156-C4D6E188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95" y="6356155"/>
            <a:ext cx="4067738" cy="2605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9FB18B-E515-BF88-74A9-30ED9E43F766}"/>
              </a:ext>
            </a:extLst>
          </p:cNvPr>
          <p:cNvSpPr/>
          <p:nvPr/>
        </p:nvSpPr>
        <p:spPr>
          <a:xfrm rot="13505332">
            <a:off x="2622125" y="5130046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7A87790B-D997-37B9-FE05-5B124A70B8F2}"/>
              </a:ext>
            </a:extLst>
          </p:cNvPr>
          <p:cNvSpPr/>
          <p:nvPr/>
        </p:nvSpPr>
        <p:spPr>
          <a:xfrm rot="5400000">
            <a:off x="3033255" y="5740822"/>
            <a:ext cx="307818" cy="38703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F4E235F-354C-0308-7735-1A11EA6D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753" y="2479167"/>
            <a:ext cx="4680000" cy="2990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DBF6146F-3128-EA88-2897-C22F4C8552C8}"/>
              </a:ext>
            </a:extLst>
          </p:cNvPr>
          <p:cNvSpPr/>
          <p:nvPr/>
        </p:nvSpPr>
        <p:spPr>
          <a:xfrm rot="13505332">
            <a:off x="10127689" y="5166025"/>
            <a:ext cx="349373" cy="24555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4E9CC59-1298-A827-3767-E56419DE8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957" y="6008456"/>
            <a:ext cx="4885591" cy="26064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5F53F8-5535-54E9-32B7-BDBBD90E7C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0" y="6286500"/>
            <a:ext cx="5622436" cy="3706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02C9CED-908A-5142-C7C8-891881B5BF97}"/>
              </a:ext>
            </a:extLst>
          </p:cNvPr>
          <p:cNvSpPr/>
          <p:nvPr/>
        </p:nvSpPr>
        <p:spPr>
          <a:xfrm>
            <a:off x="15197070" y="6515100"/>
            <a:ext cx="1871730" cy="57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이메일 전송</a:t>
            </a:r>
          </a:p>
        </p:txBody>
      </p:sp>
    </p:spTree>
    <p:extLst>
      <p:ext uri="{BB962C8B-B14F-4D97-AF65-F5344CB8AC3E}">
        <p14:creationId xmlns:p14="http://schemas.microsoft.com/office/powerpoint/2010/main" val="4205299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9B21D-C371-B392-09D9-70A0A535D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56DFF3-6326-619C-BFC7-37CC97CE7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2097EBB-EB1E-7B81-ADAF-129B94848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2F23CCC1-7A3B-4CFE-70C7-BF2BC93743BB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비밀번호 재설정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4">
            <a:extLst>
              <a:ext uri="{FF2B5EF4-FFF2-40B4-BE49-F238E27FC236}">
                <a16:creationId xmlns:a16="http://schemas.microsoft.com/office/drawing/2014/main" id="{6CC4D6A8-E90C-4B09-5D0B-BB29E2C04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617" y="2906017"/>
            <a:ext cx="5893093" cy="3742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A9BB2-91C6-3727-087B-4BF6FB908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53" y="2302435"/>
            <a:ext cx="7757624" cy="5113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A5FE340-B7F5-CD5D-2FA1-DA469F842170}"/>
              </a:ext>
            </a:extLst>
          </p:cNvPr>
          <p:cNvSpPr/>
          <p:nvPr/>
        </p:nvSpPr>
        <p:spPr>
          <a:xfrm rot="13505332">
            <a:off x="6867763" y="5403347"/>
            <a:ext cx="630283" cy="4172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8F67BF-B514-6D30-94D6-79169D1C1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208" y="6218734"/>
            <a:ext cx="4013329" cy="399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B01AA19-19A9-716A-1F05-F6356E813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0851" y="8327642"/>
            <a:ext cx="4588628" cy="96240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ED08C79-1948-DAAE-6C54-A064370094F3}"/>
              </a:ext>
            </a:extLst>
          </p:cNvPr>
          <p:cNvCxnSpPr>
            <a:cxnSpLocks/>
          </p:cNvCxnSpPr>
          <p:nvPr/>
        </p:nvCxnSpPr>
        <p:spPr>
          <a:xfrm flipV="1">
            <a:off x="10363439" y="5676900"/>
            <a:ext cx="1698758" cy="17393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0D61B7-7681-B7D3-74A9-CF3539875B85}"/>
              </a:ext>
            </a:extLst>
          </p:cNvPr>
          <p:cNvSpPr/>
          <p:nvPr/>
        </p:nvSpPr>
        <p:spPr>
          <a:xfrm>
            <a:off x="12614759" y="2302435"/>
            <a:ext cx="4149242" cy="7187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비밀번호 재설정 후 다시 로그인</a:t>
            </a:r>
          </a:p>
        </p:txBody>
      </p:sp>
      <p:sp>
        <p:nvSpPr>
          <p:cNvPr id="13" name="화살표: 갈매기형 수장 12">
            <a:extLst>
              <a:ext uri="{FF2B5EF4-FFF2-40B4-BE49-F238E27FC236}">
                <a16:creationId xmlns:a16="http://schemas.microsoft.com/office/drawing/2014/main" id="{328F0AD7-B9D6-D02A-2139-CC9FE5EFDF31}"/>
              </a:ext>
            </a:extLst>
          </p:cNvPr>
          <p:cNvSpPr/>
          <p:nvPr/>
        </p:nvSpPr>
        <p:spPr>
          <a:xfrm rot="5400000">
            <a:off x="14443008" y="7353601"/>
            <a:ext cx="604313" cy="690453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61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9DB92-8C03-6FF2-3EF7-B3FBFDC8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7">
            <a:extLst>
              <a:ext uri="{FF2B5EF4-FFF2-40B4-BE49-F238E27FC236}">
                <a16:creationId xmlns:a16="http://schemas.microsoft.com/office/drawing/2014/main" id="{BB62A5A6-7AF8-8B40-3B33-0CAFF94B9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F37CCFD-7E02-E644-7AC2-7FF36E4F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6694113-119C-CACC-74F8-0F9519956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172043F-23BD-1291-0041-6DBD0C58C53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회원 정보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E1EA5D1-1FEC-C4A7-E3D1-37846B49F261}"/>
              </a:ext>
            </a:extLst>
          </p:cNvPr>
          <p:cNvSpPr/>
          <p:nvPr/>
        </p:nvSpPr>
        <p:spPr>
          <a:xfrm rot="13505332">
            <a:off x="15763311" y="2392043"/>
            <a:ext cx="346779" cy="25627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F53363-180B-6655-7931-52F0EE2C9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900" y="1409700"/>
            <a:ext cx="4343400" cy="494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13D254-C6C5-FC42-1E55-301D979BA141}"/>
              </a:ext>
            </a:extLst>
          </p:cNvPr>
          <p:cNvSpPr/>
          <p:nvPr/>
        </p:nvSpPr>
        <p:spPr>
          <a:xfrm>
            <a:off x="1392076" y="6620335"/>
            <a:ext cx="3211300" cy="121187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아이디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이름 외 수정 가능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정부 수정 시 선 입력 후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 수정 클릭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E2AB27E-E2F5-B9B8-FC5A-7672C3CE1D5D}"/>
              </a:ext>
            </a:extLst>
          </p:cNvPr>
          <p:cNvCxnSpPr/>
          <p:nvPr/>
        </p:nvCxnSpPr>
        <p:spPr>
          <a:xfrm flipV="1">
            <a:off x="4572000" y="6134100"/>
            <a:ext cx="83820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0B2E0A36-F005-AC44-FFFE-21D981858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6868891"/>
            <a:ext cx="3600000" cy="2944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D19BA57-8107-12CC-810C-A34CEE3CB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900" y="6868891"/>
            <a:ext cx="3600000" cy="3221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E30908A4-5A03-91ED-0E09-2AD28D86DE6C}"/>
              </a:ext>
            </a:extLst>
          </p:cNvPr>
          <p:cNvSpPr/>
          <p:nvPr/>
        </p:nvSpPr>
        <p:spPr>
          <a:xfrm>
            <a:off x="8811158" y="8173907"/>
            <a:ext cx="435541" cy="6114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9D7B606-EDA1-7EBB-D0DA-7A9EE9395E0D}"/>
              </a:ext>
            </a:extLst>
          </p:cNvPr>
          <p:cNvCxnSpPr>
            <a:stCxn id="23" idx="0"/>
          </p:cNvCxnSpPr>
          <p:nvPr/>
        </p:nvCxnSpPr>
        <p:spPr>
          <a:xfrm flipV="1">
            <a:off x="6791100" y="6134100"/>
            <a:ext cx="0" cy="734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D265CC-6370-8195-1AB0-B16EBCF80E61}"/>
              </a:ext>
            </a:extLst>
          </p:cNvPr>
          <p:cNvCxnSpPr/>
          <p:nvPr/>
        </p:nvCxnSpPr>
        <p:spPr>
          <a:xfrm flipH="1">
            <a:off x="8123900" y="5143500"/>
            <a:ext cx="30775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4199E2F5-EA72-D310-6594-D6A81CC297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0365" y="4410068"/>
            <a:ext cx="4163006" cy="121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A16A88B-D731-B1E1-BE17-4FBA3E2970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1454" y="6868891"/>
            <a:ext cx="3389646" cy="515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48D764E4-36A9-CBD0-FD57-DD2310CE8B2B}"/>
              </a:ext>
            </a:extLst>
          </p:cNvPr>
          <p:cNvSpPr/>
          <p:nvPr/>
        </p:nvSpPr>
        <p:spPr>
          <a:xfrm rot="5400000">
            <a:off x="14413560" y="5930239"/>
            <a:ext cx="435541" cy="611462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3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ECC29-05C9-EE1B-A3A9-1F86198C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956F95-2CA0-F290-3BAD-19C24D06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8C0464-6CD4-C0C2-F6E0-29F776306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04794FD6-106C-1D60-50B2-52C3D5666F2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차량 </a:t>
            </a: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주정차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0C85DE7C-E79B-3840-B258-69ECBC14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00" y="2194438"/>
            <a:ext cx="14400000" cy="687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24E5C-53F7-7F28-50DD-FA3ED3A60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77" y="4601309"/>
            <a:ext cx="4319454" cy="1902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58C2AA-3D08-503B-F735-1CF11D59E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355" y="4177594"/>
            <a:ext cx="4319453" cy="2325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1E02D71-6837-49F5-265C-8E67C19E4144}"/>
              </a:ext>
            </a:extLst>
          </p:cNvPr>
          <p:cNvSpPr/>
          <p:nvPr/>
        </p:nvSpPr>
        <p:spPr>
          <a:xfrm>
            <a:off x="5612921" y="1727526"/>
            <a:ext cx="3429530" cy="7893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랜덤한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위치에 차량 생성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E61E97D-AABE-8057-1EDB-97EEB5E8D8E2}"/>
              </a:ext>
            </a:extLst>
          </p:cNvPr>
          <p:cNvSpPr/>
          <p:nvPr/>
        </p:nvSpPr>
        <p:spPr>
          <a:xfrm rot="13468918">
            <a:off x="5205096" y="2804859"/>
            <a:ext cx="357340" cy="33448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9CCE23B-9972-AE96-4874-FAE5D82EF64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9042451" y="1579403"/>
            <a:ext cx="1734362" cy="542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98AD753-D3DF-194B-BD66-F182E5CA444A}"/>
              </a:ext>
            </a:extLst>
          </p:cNvPr>
          <p:cNvSpPr/>
          <p:nvPr/>
        </p:nvSpPr>
        <p:spPr>
          <a:xfrm>
            <a:off x="10776813" y="1169700"/>
            <a:ext cx="3346833" cy="8194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불법 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주정차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구역 판별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DDF293-0352-2755-F9D1-D1AC23474806}"/>
              </a:ext>
            </a:extLst>
          </p:cNvPr>
          <p:cNvCxnSpPr>
            <a:cxnSpLocks/>
          </p:cNvCxnSpPr>
          <p:nvPr/>
        </p:nvCxnSpPr>
        <p:spPr>
          <a:xfrm flipH="1">
            <a:off x="10180504" y="2009276"/>
            <a:ext cx="2285326" cy="25920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072C921-DCB7-DCD2-1D44-2DA262A78970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12450230" y="1989105"/>
            <a:ext cx="2431852" cy="21884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1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5316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1915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838700" y="6807200"/>
            <a:ext cx="23876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lvl="0" algn="l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lvl="0" algn="l">
              <a:lnSpc>
                <a:spcPct val="124499"/>
              </a:lnSpc>
            </a:pPr>
            <a:endParaRPr lang="ko-KR" sz="20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31600" y="6108700"/>
            <a:ext cx="2019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915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38700" y="60960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16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915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838700" y="3632200"/>
            <a:ext cx="24638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2000" b="0" i="0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64000" y="1917700"/>
            <a:ext cx="1014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24300" y="914400"/>
            <a:ext cx="104394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6000" b="0" i="0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E9F1-6918-0497-E8E1-482FE4A66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714A46-4955-E010-00E5-943FA861E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688BF615-5926-E420-6B12-9B04CDCB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8A0D11D-AB91-6B9C-66AE-DCD4D64F3F62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불법 </a:t>
            </a:r>
            <a:r>
              <a:rPr lang="ko-KR" altLang="en-US" sz="2400" dirty="0" err="1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주정차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5" name="내용 개체 틀 11">
            <a:extLst>
              <a:ext uri="{FF2B5EF4-FFF2-40B4-BE49-F238E27FC236}">
                <a16:creationId xmlns:a16="http://schemas.microsoft.com/office/drawing/2014/main" id="{EB582111-37AA-E537-55B0-99DA2735A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00" y="2171700"/>
            <a:ext cx="14400000" cy="686249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DDC975-63AF-43EB-5E15-68C1505EE714}"/>
              </a:ext>
            </a:extLst>
          </p:cNvPr>
          <p:cNvSpPr/>
          <p:nvPr/>
        </p:nvSpPr>
        <p:spPr>
          <a:xfrm>
            <a:off x="2364000" y="3962700"/>
            <a:ext cx="2190321" cy="42136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화살표: 갈매기형 수장 8">
            <a:extLst>
              <a:ext uri="{FF2B5EF4-FFF2-40B4-BE49-F238E27FC236}">
                <a16:creationId xmlns:a16="http://schemas.microsoft.com/office/drawing/2014/main" id="{BFF5CAA9-729E-7D6F-DB26-0A254FD618AF}"/>
              </a:ext>
            </a:extLst>
          </p:cNvPr>
          <p:cNvSpPr/>
          <p:nvPr/>
        </p:nvSpPr>
        <p:spPr>
          <a:xfrm rot="5400000">
            <a:off x="10523674" y="5801642"/>
            <a:ext cx="367168" cy="535716"/>
          </a:xfrm>
          <a:prstGeom prst="chevr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BE592F-95B5-44CA-BB68-C3B301C00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216" y="6529783"/>
            <a:ext cx="3708084" cy="2976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71E17EF-E752-3776-54B0-71A8D5D28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619" y="954280"/>
            <a:ext cx="3162906" cy="243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EAB501-2476-4FA1-6E5D-E4B185F65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158" y="2469245"/>
            <a:ext cx="2937842" cy="1225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016CB7-D78D-BE41-5F29-89F1443F33C9}"/>
              </a:ext>
            </a:extLst>
          </p:cNvPr>
          <p:cNvSpPr/>
          <p:nvPr/>
        </p:nvSpPr>
        <p:spPr>
          <a:xfrm>
            <a:off x="11250660" y="2779678"/>
            <a:ext cx="3398828" cy="8439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반경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정렬 방식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무료 주차장 등 검색 필터 선택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D0F89AA-470A-402C-6D03-E853336BD578}"/>
              </a:ext>
            </a:extLst>
          </p:cNvPr>
          <p:cNvCxnSpPr>
            <a:cxnSpLocks/>
          </p:cNvCxnSpPr>
          <p:nvPr/>
        </p:nvCxnSpPr>
        <p:spPr>
          <a:xfrm flipV="1">
            <a:off x="4481380" y="2649631"/>
            <a:ext cx="2144778" cy="881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96B0723-08A4-5459-7C01-229E8775098A}"/>
              </a:ext>
            </a:extLst>
          </p:cNvPr>
          <p:cNvCxnSpPr>
            <a:cxnSpLocks/>
          </p:cNvCxnSpPr>
          <p:nvPr/>
        </p:nvCxnSpPr>
        <p:spPr>
          <a:xfrm flipV="1">
            <a:off x="4496076" y="1119542"/>
            <a:ext cx="5328543" cy="2082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9A63AF73-4848-6A7E-F4BC-E2F6EB1448B4}"/>
              </a:ext>
            </a:extLst>
          </p:cNvPr>
          <p:cNvSpPr/>
          <p:nvPr/>
        </p:nvSpPr>
        <p:spPr>
          <a:xfrm>
            <a:off x="13711242" y="1276930"/>
            <a:ext cx="716384" cy="830766"/>
          </a:xfrm>
          <a:prstGeom prst="chevron">
            <a:avLst/>
          </a:prstGeom>
          <a:solidFill>
            <a:schemeClr val="bg1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AA6569F-BC45-B2EB-E99A-6DA00F01F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25031" y="990339"/>
            <a:ext cx="3162906" cy="680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1096E91-B6A0-5F93-DFC9-340B9275D082}"/>
              </a:ext>
            </a:extLst>
          </p:cNvPr>
          <p:cNvSpPr/>
          <p:nvPr/>
        </p:nvSpPr>
        <p:spPr>
          <a:xfrm>
            <a:off x="11266113" y="8998308"/>
            <a:ext cx="3103421" cy="10660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클릭 시 범칙금 안내 팝업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(10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 후 삭제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7955929-2F74-39D7-C14F-0599A2006E37}"/>
              </a:ext>
            </a:extLst>
          </p:cNvPr>
          <p:cNvSpPr/>
          <p:nvPr/>
        </p:nvSpPr>
        <p:spPr>
          <a:xfrm>
            <a:off x="3907170" y="7564993"/>
            <a:ext cx="3244212" cy="14624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차량의 위치 기준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반경 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1km(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기본값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이내의 공영 주차장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913250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23672-B743-8216-4DD3-57B3036C7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078696-B175-A750-40CD-42BE8734E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00" y="2220901"/>
            <a:ext cx="14400000" cy="688499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8DED107-44CB-1B1F-2D29-97D15679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3BB8CEE-A6A1-4A97-09B4-33532733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4D6D8F28-10D8-D3CE-AB09-C6C58C073275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메인 페이지 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(</a:t>
            </a:r>
            <a:r>
              <a:rPr lang="ko-KR" altLang="en-US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주차장 정보</a:t>
            </a:r>
            <a:r>
              <a:rPr lang="en-US" altLang="ko-KR" sz="24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)</a:t>
            </a: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C55B3F-66E0-DF70-A6CC-445EBC9AE9E5}"/>
              </a:ext>
            </a:extLst>
          </p:cNvPr>
          <p:cNvSpPr/>
          <p:nvPr/>
        </p:nvSpPr>
        <p:spPr>
          <a:xfrm>
            <a:off x="2368023" y="4072907"/>
            <a:ext cx="2203977" cy="68959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9BAC09B-236F-3F56-2294-27047FCC7501}"/>
              </a:ext>
            </a:extLst>
          </p:cNvPr>
          <p:cNvSpPr/>
          <p:nvPr/>
        </p:nvSpPr>
        <p:spPr>
          <a:xfrm rot="13161266">
            <a:off x="3893216" y="4486874"/>
            <a:ext cx="430466" cy="2743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F547A18-9B09-F1DC-C20B-9BCA6D98BEEE}"/>
              </a:ext>
            </a:extLst>
          </p:cNvPr>
          <p:cNvSpPr/>
          <p:nvPr/>
        </p:nvSpPr>
        <p:spPr>
          <a:xfrm>
            <a:off x="4456587" y="4762500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클릭 시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간단한 정보 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2CB5B9-7213-6AD7-E606-03F8616A7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4400" y="6397684"/>
            <a:ext cx="5323288" cy="3536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51FC5F1-0E70-28E3-2A38-EE612CD22164}"/>
              </a:ext>
            </a:extLst>
          </p:cNvPr>
          <p:cNvSpPr/>
          <p:nvPr/>
        </p:nvSpPr>
        <p:spPr>
          <a:xfrm>
            <a:off x="13481604" y="6075147"/>
            <a:ext cx="373593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실시간 데이터가 있는 경우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 가능 </a:t>
            </a:r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구획수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표시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C1238FC-8EE4-BA73-6943-25B6D64AC78C}"/>
              </a:ext>
            </a:extLst>
          </p:cNvPr>
          <p:cNvSpPr/>
          <p:nvPr/>
        </p:nvSpPr>
        <p:spPr>
          <a:xfrm>
            <a:off x="12440524" y="8832850"/>
            <a:ext cx="2895600" cy="65405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FD3E71-588D-329D-6FFE-B67E82F284C3}"/>
              </a:ext>
            </a:extLst>
          </p:cNvPr>
          <p:cNvCxnSpPr>
            <a:cxnSpLocks/>
          </p:cNvCxnSpPr>
          <p:nvPr/>
        </p:nvCxnSpPr>
        <p:spPr>
          <a:xfrm flipH="1">
            <a:off x="7978587" y="6075147"/>
            <a:ext cx="1470213" cy="7228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6EEA006A-43BB-7CF6-B52B-1AEF089C7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4589" y="6764740"/>
            <a:ext cx="3133998" cy="283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30D0FEA-8955-1655-9538-2EA4B3A01E12}"/>
              </a:ext>
            </a:extLst>
          </p:cNvPr>
          <p:cNvSpPr/>
          <p:nvPr/>
        </p:nvSpPr>
        <p:spPr>
          <a:xfrm>
            <a:off x="6664225" y="9177649"/>
            <a:ext cx="2784575" cy="68959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해당 주차장 위치로 화면 이동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5B1A74-5E1B-AB3D-E301-E7D0AF31E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7254" y="7178950"/>
            <a:ext cx="1324160" cy="1657581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C5FC56B-08CB-6855-52F5-FAF14C7590D7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 flipV="1">
            <a:off x="7978587" y="8007741"/>
            <a:ext cx="958667" cy="1732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57344064-6140-5D4D-8A67-C530C4D8F81D}"/>
              </a:ext>
            </a:extLst>
          </p:cNvPr>
          <p:cNvSpPr/>
          <p:nvPr/>
        </p:nvSpPr>
        <p:spPr>
          <a:xfrm>
            <a:off x="9754322" y="8489015"/>
            <a:ext cx="2442061" cy="96440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마우스 오버 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정보 표기</a:t>
            </a:r>
          </a:p>
        </p:txBody>
      </p:sp>
    </p:spTree>
    <p:extLst>
      <p:ext uri="{BB962C8B-B14F-4D97-AF65-F5344CB8AC3E}">
        <p14:creationId xmlns:p14="http://schemas.microsoft.com/office/powerpoint/2010/main" val="254686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DB540-60F5-2841-B5F0-62FB932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FB43F30-05F6-422C-60FE-B47361C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4E8BC1E-128D-2A0A-507B-582C2854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3B77330-F1D7-E122-995B-91E56B4771F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E45EEE-60A5-3F38-3C8D-833C0196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88" y="2280024"/>
            <a:ext cx="4182059" cy="325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020AD583-81E3-0938-9C4B-9BFF18B7E350}"/>
              </a:ext>
            </a:extLst>
          </p:cNvPr>
          <p:cNvSpPr/>
          <p:nvPr/>
        </p:nvSpPr>
        <p:spPr>
          <a:xfrm rot="13505332">
            <a:off x="4624874" y="5279580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4F19F7-9229-FE50-9264-FFEE06F4FE59}"/>
              </a:ext>
            </a:extLst>
          </p:cNvPr>
          <p:cNvSpPr/>
          <p:nvPr/>
        </p:nvSpPr>
        <p:spPr>
          <a:xfrm>
            <a:off x="1275376" y="5750904"/>
            <a:ext cx="3212082" cy="1295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정보 팝업에서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상세보기 버튼 클릭 시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 상세 페이지로 이동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AEA3DD-5322-252D-50FB-1A1AA913A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923"/>
          <a:stretch>
            <a:fillRect/>
          </a:stretch>
        </p:blipFill>
        <p:spPr>
          <a:xfrm>
            <a:off x="5617612" y="3354970"/>
            <a:ext cx="11880000" cy="6087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55ED2809-6C3B-7122-E075-68F04AFB13A5}"/>
              </a:ext>
            </a:extLst>
          </p:cNvPr>
          <p:cNvSpPr/>
          <p:nvPr/>
        </p:nvSpPr>
        <p:spPr>
          <a:xfrm>
            <a:off x="655320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FF6255-B6BE-A0C2-8829-B393BF2CAF16}"/>
              </a:ext>
            </a:extLst>
          </p:cNvPr>
          <p:cNvSpPr/>
          <p:nvPr/>
        </p:nvSpPr>
        <p:spPr>
          <a:xfrm>
            <a:off x="6466047" y="1834028"/>
            <a:ext cx="3222306" cy="121389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실시간 데이터가 없는 경우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주차장의 구획수만 표기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FBB4E0-D5D5-1622-5FAC-90D20CA4E513}"/>
              </a:ext>
            </a:extLst>
          </p:cNvPr>
          <p:cNvCxnSpPr/>
          <p:nvPr/>
        </p:nvCxnSpPr>
        <p:spPr>
          <a:xfrm flipH="1">
            <a:off x="7277227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F00E238-684F-576B-C8C7-A32B80E0B18E}"/>
              </a:ext>
            </a:extLst>
          </p:cNvPr>
          <p:cNvSpPr/>
          <p:nvPr/>
        </p:nvSpPr>
        <p:spPr>
          <a:xfrm>
            <a:off x="10351650" y="2100655"/>
            <a:ext cx="3029220" cy="9472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유형이 무료인 경우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정보 표기 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X</a:t>
            </a:r>
            <a:endParaRPr lang="ko-KR" altLang="en-US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E09C9CC-92E5-19B0-4CCE-5B30F0217F7C}"/>
              </a:ext>
            </a:extLst>
          </p:cNvPr>
          <p:cNvCxnSpPr/>
          <p:nvPr/>
        </p:nvCxnSpPr>
        <p:spPr>
          <a:xfrm flipH="1">
            <a:off x="11193160" y="3079748"/>
            <a:ext cx="673100" cy="1541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E67B27CA-3AEE-A84C-C791-D820199BAFE5}"/>
              </a:ext>
            </a:extLst>
          </p:cNvPr>
          <p:cNvSpPr/>
          <p:nvPr/>
        </p:nvSpPr>
        <p:spPr>
          <a:xfrm>
            <a:off x="10381980" y="4610100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668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C011D-56E1-596C-DA4E-7789FE59D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B1A4B2F-DB0F-716A-F31A-EC07B26E7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26" y="2476014"/>
            <a:ext cx="7560000" cy="6372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3D1B4E3-4B95-4C77-8606-2A66DD9C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DA744B1-78CE-80CD-2B6F-62D123E18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BBB863C9-5F1A-44E2-C7D4-C7AF4ADC79B8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주차장 상세 페이지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2E1501E-E714-EC8B-0D00-A4B82C3769F7}"/>
              </a:ext>
            </a:extLst>
          </p:cNvPr>
          <p:cNvSpPr/>
          <p:nvPr/>
        </p:nvSpPr>
        <p:spPr>
          <a:xfrm>
            <a:off x="5334000" y="1738802"/>
            <a:ext cx="2991824" cy="10689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유형이 유료인 경우 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요금 정보 표기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A118ABD-DC79-62C8-2F02-1043D505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0" y="2476014"/>
            <a:ext cx="7560000" cy="642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784B749-A119-6D7C-DDFE-6914631BA390}"/>
              </a:ext>
            </a:extLst>
          </p:cNvPr>
          <p:cNvSpPr/>
          <p:nvPr/>
        </p:nvSpPr>
        <p:spPr>
          <a:xfrm>
            <a:off x="9525000" y="3375214"/>
            <a:ext cx="1219200" cy="54908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1BF8C35-27FC-A93A-FB8A-B16A3B502764}"/>
              </a:ext>
            </a:extLst>
          </p:cNvPr>
          <p:cNvSpPr/>
          <p:nvPr/>
        </p:nvSpPr>
        <p:spPr>
          <a:xfrm>
            <a:off x="9078356" y="1236103"/>
            <a:ext cx="3005694" cy="103719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실시간 데이터가 있는 경우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주차 가능 데이터 표기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4EFD674-12D6-030D-D366-83BDB2C4D15F}"/>
              </a:ext>
            </a:extLst>
          </p:cNvPr>
          <p:cNvCxnSpPr>
            <a:cxnSpLocks/>
          </p:cNvCxnSpPr>
          <p:nvPr/>
        </p:nvCxnSpPr>
        <p:spPr>
          <a:xfrm flipH="1">
            <a:off x="10302286" y="2273300"/>
            <a:ext cx="213314" cy="1038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636E35C-D0E4-335B-5B6B-90FB5B1FA37A}"/>
              </a:ext>
            </a:extLst>
          </p:cNvPr>
          <p:cNvSpPr/>
          <p:nvPr/>
        </p:nvSpPr>
        <p:spPr>
          <a:xfrm>
            <a:off x="1079126" y="5067300"/>
            <a:ext cx="7560000" cy="233570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303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54D40-E303-0BA7-7FDD-E8750D87E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3507E48-AB98-1D61-CCEE-4AE9BA14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95AB09-62F6-666E-108B-7C6F76624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1A3A903-A74E-286E-9784-7D99D6EEF61D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5AB4A1-7740-1257-B216-05DF9A8D4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608750"/>
            <a:ext cx="11160000" cy="744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4F5A36-C8A5-71EC-FA83-6A04D3504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16" y="893101"/>
            <a:ext cx="1276528" cy="1400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FF0BC71-71FA-6A00-0436-F2BCB2611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864522"/>
            <a:ext cx="1209844" cy="142894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F7FB55B-2FCE-E3DB-B04F-70CD5E6D8A04}"/>
              </a:ext>
            </a:extLst>
          </p:cNvPr>
          <p:cNvSpPr/>
          <p:nvPr/>
        </p:nvSpPr>
        <p:spPr>
          <a:xfrm>
            <a:off x="10945949" y="848373"/>
            <a:ext cx="210174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기간 및 구 선택 기능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178BC27-45B7-2D16-E1AE-6DD6B2592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522" y="2400300"/>
            <a:ext cx="4572000" cy="350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5BAB820-26D7-B1E6-3C1C-357A7E96F6F4}"/>
              </a:ext>
            </a:extLst>
          </p:cNvPr>
          <p:cNvSpPr/>
          <p:nvPr/>
        </p:nvSpPr>
        <p:spPr>
          <a:xfrm>
            <a:off x="14383479" y="1608418"/>
            <a:ext cx="2371556" cy="72838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덕양구 선택 시 색 변화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7A90D9A-A06A-7988-D3A1-8D44861563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2004" y="6134100"/>
            <a:ext cx="3370184" cy="373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02A4C74A-C300-A5DC-92A2-B9705CBEF16D}"/>
              </a:ext>
            </a:extLst>
          </p:cNvPr>
          <p:cNvSpPr/>
          <p:nvPr/>
        </p:nvSpPr>
        <p:spPr>
          <a:xfrm>
            <a:off x="11887200" y="4914900"/>
            <a:ext cx="685800" cy="304800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1B5AB6-D612-0D25-C35E-DF9B666126C1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12472567" y="5175063"/>
            <a:ext cx="1395637" cy="9949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4F6B87A4-D276-A840-43A4-24B33C526FAA}"/>
              </a:ext>
            </a:extLst>
          </p:cNvPr>
          <p:cNvSpPr/>
          <p:nvPr/>
        </p:nvSpPr>
        <p:spPr>
          <a:xfrm>
            <a:off x="15299533" y="8867812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</a:t>
            </a:r>
            <a: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막대그래프 선택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759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0483C-6B40-6C98-D3D6-D23063FD7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B773F6-EE2F-2DDC-65CB-50E4598F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17682"/>
            <a:ext cx="11160000" cy="7512018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DDCDAEB-AF27-86DE-CE8F-755B87F7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26BD9B9-A9AD-B593-1675-83076BC82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5DB2E37-4E8F-C36E-42A7-B90CE6D4B85E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0" i="0" u="none" strike="noStrike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b="0" i="0" u="none" strike="noStrike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 </a:t>
            </a: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ea typeface="Pretendard Bold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7169B2B-612F-5972-E4F1-3867EC51C40C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208592F9-1FB1-E218-785E-CFA0C2FBF12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1A908D3-FC2A-CE8D-9A27-8BACB7DE9B8C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행신동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선택 시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0109F11-FB20-A612-F6F8-05254DC143E8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3060A0-6F63-61C5-D28D-99DA5856A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7588" y="5140571"/>
            <a:ext cx="3772426" cy="422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BF5A91A-0EC1-041C-EC7F-A3A4E70C2CA4}"/>
              </a:ext>
            </a:extLst>
          </p:cNvPr>
          <p:cNvSpPr/>
          <p:nvPr/>
        </p:nvSpPr>
        <p:spPr>
          <a:xfrm>
            <a:off x="14020800" y="6057900"/>
            <a:ext cx="3200400" cy="2286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6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7D523-8718-43F2-1089-F19B5BD3D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EB27EE-BBF4-D718-45CF-4125A6C3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00" y="1576377"/>
            <a:ext cx="11160000" cy="750356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10F6F36-D5BC-5945-B138-BADC9A00B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4F681DD-AED9-851F-E4EF-7D43AC93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7D83874B-0993-CAFB-9959-9BBBC9EACC9C}"/>
              </a:ext>
            </a:extLst>
          </p:cNvPr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altLang="ko-KR" sz="2300" dirty="0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altLang="ko-KR" sz="2300" dirty="0">
                <a:solidFill>
                  <a:srgbClr val="11359A"/>
                </a:solidFill>
                <a:ea typeface="Pretendard Bold"/>
              </a:rPr>
              <a:t>설명</a:t>
            </a:r>
            <a:endParaRPr lang="en-US" altLang="ko-KR" sz="2300" dirty="0">
              <a:solidFill>
                <a:srgbClr val="11359A"/>
              </a:solidFill>
              <a:ea typeface="Pretendard Bold"/>
            </a:endParaRPr>
          </a:p>
          <a:p>
            <a:pPr lvl="0" algn="l">
              <a:lnSpc>
                <a:spcPct val="116199"/>
              </a:lnSpc>
            </a:pPr>
            <a:endParaRPr lang="en-US" altLang="ko-KR" sz="2300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통계 </a:t>
            </a:r>
          </a:p>
          <a:p>
            <a:pPr>
              <a:lnSpc>
                <a:spcPct val="116199"/>
              </a:lnSpc>
            </a:pPr>
            <a:endParaRPr lang="ko-KR" altLang="en-US" sz="40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0" algn="l">
              <a:lnSpc>
                <a:spcPct val="116199"/>
              </a:lnSpc>
            </a:pPr>
            <a:endParaRPr lang="ko-KR" sz="2300" b="0" i="0" u="none" strike="noStrike" dirty="0">
              <a:solidFill>
                <a:srgbClr val="11359A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722E2DB-2870-D007-23A8-415577103E8F}"/>
              </a:ext>
            </a:extLst>
          </p:cNvPr>
          <p:cNvCxnSpPr/>
          <p:nvPr/>
        </p:nvCxnSpPr>
        <p:spPr>
          <a:xfrm flipH="1" flipV="1">
            <a:off x="6477000" y="7353300"/>
            <a:ext cx="3695780" cy="19367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DFB0C753-64D6-FF88-4549-8F463E29F048}"/>
              </a:ext>
            </a:extLst>
          </p:cNvPr>
          <p:cNvSpPr/>
          <p:nvPr/>
        </p:nvSpPr>
        <p:spPr>
          <a:xfrm>
            <a:off x="5943600" y="7048500"/>
            <a:ext cx="609600" cy="40430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37CE292-D334-CB8A-2B90-523884252A75}"/>
              </a:ext>
            </a:extLst>
          </p:cNvPr>
          <p:cNvSpPr/>
          <p:nvPr/>
        </p:nvSpPr>
        <p:spPr>
          <a:xfrm>
            <a:off x="10159333" y="905529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행신동</a:t>
            </a: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선택 시</a:t>
            </a:r>
            <a:br>
              <a:rPr lang="en-US" altLang="ko-KR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표 및 그래프 강조 효과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B780E1-055E-492D-57A7-D3BA4794EF3E}"/>
              </a:ext>
            </a:extLst>
          </p:cNvPr>
          <p:cNvSpPr/>
          <p:nvPr/>
        </p:nvSpPr>
        <p:spPr>
          <a:xfrm>
            <a:off x="9829800" y="5905500"/>
            <a:ext cx="3200400" cy="457200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810C5DD-4C86-FF0F-C161-86891D50A31D}"/>
              </a:ext>
            </a:extLst>
          </p:cNvPr>
          <p:cNvSpPr/>
          <p:nvPr/>
        </p:nvSpPr>
        <p:spPr>
          <a:xfrm rot="13505332">
            <a:off x="3865612" y="4275278"/>
            <a:ext cx="485676" cy="35093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BF3E60-78FA-2F2E-69D9-F4A21E60D5FC}"/>
              </a:ext>
            </a:extLst>
          </p:cNvPr>
          <p:cNvSpPr/>
          <p:nvPr/>
        </p:nvSpPr>
        <p:spPr>
          <a:xfrm>
            <a:off x="4386232" y="3752840"/>
            <a:ext cx="2337467" cy="70910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지역별 빈도 선택 시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현황을 명암으로 표현</a:t>
            </a:r>
            <a:endParaRPr lang="en-US" altLang="ko-KR" sz="1600" dirty="0">
              <a:solidFill>
                <a:schemeClr val="tx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8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06800" y="3149600"/>
            <a:ext cx="120777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65300" y="22098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00" y="571500"/>
            <a:ext cx="65913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65300" y="4025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65300" y="58674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765300" y="7708900"/>
            <a:ext cx="16002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19500" y="8674100"/>
            <a:ext cx="120777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581400" y="1765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81400" y="3606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606800" y="54483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606800" y="7289800"/>
            <a:ext cx="121031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lvl="0" algn="l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515100" y="3911600"/>
            <a:ext cx="5245100" cy="2565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lvl="0" algn="ctr">
              <a:lnSpc>
                <a:spcPct val="116199"/>
              </a:lnSpc>
            </a:pP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68700" y="3784600"/>
            <a:ext cx="11150600" cy="260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14700" b="0" i="0" u="none" strike="noStrike" spc="200">
                <a:solidFill>
                  <a:srgbClr val="11359A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0" y="3009900"/>
            <a:ext cx="3530600" cy="5943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747500" y="6604000"/>
            <a:ext cx="28702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0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08900" y="6489700"/>
            <a:ext cx="28702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0264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21100" y="6489700"/>
            <a:ext cx="2882900" cy="195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7800" y="5600700"/>
            <a:ext cx="222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800" b="0" i="0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64000" y="1828800"/>
            <a:ext cx="10172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1943100"/>
            <a:ext cx="3492500" cy="1181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0" i="0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7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571500"/>
            <a:ext cx="51181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84000" y="23876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84000" y="5715000"/>
            <a:ext cx="46355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0" i="0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사용자 지정 3">
      <a:dk1>
        <a:sysClr val="windowText" lastClr="000000"/>
      </a:dk1>
      <a:lt1>
        <a:srgbClr val="F2F2F2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726</Words>
  <Application>Microsoft Office PowerPoint</Application>
  <PresentationFormat>사용자 지정</PresentationFormat>
  <Paragraphs>163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Noto Sans KR</vt:lpstr>
      <vt:lpstr>Pretendard SemiBold</vt:lpstr>
      <vt:lpstr>G마켓 산스 TTF Bold</vt:lpstr>
      <vt:lpstr>Calibri</vt:lpstr>
      <vt:lpstr>Pretendard Bold</vt:lpstr>
      <vt:lpstr>Arial</vt:lpstr>
      <vt:lpstr>Pretendard Regular</vt:lpstr>
      <vt:lpstr>Pretendard Light</vt:lpstr>
      <vt:lpstr>Pretendard ExtraBold</vt:lpstr>
      <vt:lpstr>Oswald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하이미디어컴퓨터디자인학원</dc:creator>
  <cp:lastModifiedBy>1234</cp:lastModifiedBy>
  <cp:revision>4</cp:revision>
  <dcterms:created xsi:type="dcterms:W3CDTF">2006-08-16T00:00:00Z</dcterms:created>
  <dcterms:modified xsi:type="dcterms:W3CDTF">2025-08-28T07:30:39Z</dcterms:modified>
</cp:coreProperties>
</file>